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78875"/>
            <a:ext cx="5298000" cy="111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280250"/>
            <a:ext cx="8520600" cy="27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2900">
                <a:solidFill>
                  <a:schemeClr val="dk1"/>
                </a:solidFill>
              </a:rPr>
              <a:t>Presentation Title in Arial font, italics, unbold. at least </a:t>
            </a:r>
            <a:r>
              <a:rPr i="1" lang="en" sz="2500">
                <a:solidFill>
                  <a:schemeClr val="dk1"/>
                </a:solidFill>
              </a:rPr>
              <a:t>25 point font, preferably </a:t>
            </a:r>
            <a:r>
              <a:rPr i="1" lang="en" sz="3000">
                <a:solidFill>
                  <a:schemeClr val="dk1"/>
                </a:solidFill>
              </a:rPr>
              <a:t>30 or bigger.</a:t>
            </a:r>
            <a:r>
              <a:rPr lang="en" sz="3000">
                <a:solidFill>
                  <a:schemeClr val="dk1"/>
                </a:solidFill>
              </a:rPr>
              <a:t> 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500">
                <a:solidFill>
                  <a:schemeClr val="dk1"/>
                </a:solidFill>
              </a:rPr>
              <a:t>Author Names in 25 point font, bold. Institutional affiliation is optional.</a:t>
            </a:r>
            <a:r>
              <a:rPr lang="en" sz="2500">
                <a:solidFill>
                  <a:schemeClr val="dk1"/>
                </a:solidFill>
              </a:rPr>
              <a:t> </a:t>
            </a:r>
            <a:endParaRPr sz="2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250010" l="-5190" r="5190" t="-250010"/>
          <a:stretch/>
        </p:blipFill>
        <p:spPr>
          <a:xfrm>
            <a:off x="311700" y="161000"/>
            <a:ext cx="5220003" cy="93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78875"/>
            <a:ext cx="4526972" cy="8911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5279325" y="119375"/>
            <a:ext cx="3465600" cy="7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SUMMER INSTITUTE 2020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ON LINE </a:t>
            </a:r>
            <a:r>
              <a:rPr b="1" lang="en" sz="1500"/>
              <a:t>JULY 30-AUGUST 2</a:t>
            </a:r>
            <a:endParaRPr b="1" sz="1500"/>
          </a:p>
        </p:txBody>
      </p:sp>
      <p:sp>
        <p:nvSpPr>
          <p:cNvPr id="59" name="Google Shape;59;p13"/>
          <p:cNvSpPr txBox="1"/>
          <p:nvPr/>
        </p:nvSpPr>
        <p:spPr>
          <a:xfrm>
            <a:off x="6779150" y="4085025"/>
            <a:ext cx="1898100" cy="8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/>
              <a:t>Creative Commons License Here, e.g.</a:t>
            </a:r>
            <a:endParaRPr b="1"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79875" y="4441925"/>
            <a:ext cx="1177600" cy="41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